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1" r:id="rId3"/>
    <p:sldId id="1018" r:id="rId4"/>
    <p:sldId id="1022" r:id="rId5"/>
    <p:sldId id="1019" r:id="rId6"/>
    <p:sldId id="1020" r:id="rId7"/>
    <p:sldId id="1021" r:id="rId8"/>
    <p:sldId id="1015" r:id="rId9"/>
    <p:sldId id="1016" r:id="rId10"/>
    <p:sldId id="1017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竞赛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思维园地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3593"/>
          </a:xfrm>
        </p:spPr>
        <p:txBody>
          <a:bodyPr/>
          <a:lstStyle/>
          <a:p>
            <a:pPr indent="71120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surprised when they saw six noisy trucks on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when they got out of the car, it started to rain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cold,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“Oh dear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Daisy’s mum said, “It’s very noisy here, today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I can’t work outside in this rain,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Daisy’s father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“Well, you two can sit and have tea with Grandma,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Daisy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“But I have to help Grandpa with the cows and sheep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some __________________outside the house when they drove into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Daisy’s dad didn’t want to __________________in the wet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2918" y="4633972"/>
            <a:ext cx="2771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en-US" altLang="zh-CN"/>
              <a:t>noisy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ea typeface="Times New Roman" panose="02020603050405020304" pitchFamily="18" charset="0"/>
              </a:rPr>
              <a:t>trucks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59252" y="5802264"/>
            <a:ext cx="2892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work 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/>
              <a:t>outside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80909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example</a:t>
            </a:r>
            <a:r>
              <a:rPr lang="en-US" altLang="zh-CN" b="1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spc="-10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竞赛1.EPS" descr="id:2147496373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0950" y="836712"/>
            <a:ext cx="3528392" cy="57974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03251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Rainbow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Rainbow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752300"/>
              </p:ext>
            </p:extLst>
          </p:nvPr>
        </p:nvGraphicFramePr>
        <p:xfrm>
          <a:off x="360854" y="4668135"/>
          <a:ext cx="11485848" cy="1267861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906408920"/>
                    </a:ext>
                  </a:extLst>
                </a:gridCol>
              </a:tblGrid>
              <a:tr h="126786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Rainbow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53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307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answer?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name of your teacher?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40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Miss Glass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40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Glass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she good?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40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great</a:t>
            </a:r>
            <a:r>
              <a:rPr lang="zh-CN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553868"/>
              </p:ext>
            </p:extLst>
          </p:nvPr>
        </p:nvGraphicFramePr>
        <p:xfrm>
          <a:off x="360854" y="3678018"/>
          <a:ext cx="11485848" cy="1335158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906408920"/>
                    </a:ext>
                  </a:extLst>
                </a:gridCol>
              </a:tblGrid>
              <a:tr h="133515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the teacher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Miss 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5330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823398" y="4463400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Glass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712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33220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 this is my homework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to write about an animal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40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choose the animal?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98563" indent="-844550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teacher gave us </a:t>
            </a: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twenty-seven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and we had to choose our </a:t>
            </a:r>
            <a:r>
              <a:rPr lang="en-US" altLang="zh-CN" sz="2700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sz="27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40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Twenty-seven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 That’s a lot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54013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know</a:t>
            </a:r>
            <a:r>
              <a:rPr lang="zh-CN" altLang="zh-CN" sz="27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252422"/>
              </p:ext>
            </p:extLst>
          </p:nvPr>
        </p:nvGraphicFramePr>
        <p:xfrm>
          <a:off x="360854" y="4190926"/>
          <a:ext cx="11485848" cy="1326306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906408920"/>
                    </a:ext>
                  </a:extLst>
                </a:gridCol>
              </a:tblGrid>
              <a:tr h="132630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animals to choose from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5330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103318" y="4933630"/>
            <a:ext cx="26388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27/twenty</a:t>
            </a:r>
            <a:r>
              <a:rPr lang="en-US" altLang="zh-CN" dirty="0" smtClean="0">
                <a:cs typeface="Times New Roman" panose="02020603050405020304" pitchFamily="18" charset="0"/>
              </a:rPr>
              <a:t>-</a:t>
            </a:r>
            <a:r>
              <a:rPr lang="en-US" altLang="zh-CN" dirty="0" smtClean="0"/>
              <a:t>seven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637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710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animal did you choose?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Well, I wanted to write about a sea animal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about a shark?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b="1" dirty="0" err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 is the dolphin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chose that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Dolphins are very clever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520590"/>
              </p:ext>
            </p:extLst>
          </p:nvPr>
        </p:nvGraphicFramePr>
        <p:xfrm>
          <a:off x="360854" y="4261048"/>
          <a:ext cx="11485848" cy="140020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906408920"/>
                    </a:ext>
                  </a:extLst>
                </a:gridCol>
              </a:tblGrid>
              <a:tr h="14002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Bill’s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 animal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53300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950676" y="5040012"/>
            <a:ext cx="3352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the dolphin/dolphins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318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5730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to read about the animal first?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this book in the library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it called?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i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Ocean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Ocean? How do you spell that?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O-C-E-A-N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4013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068232"/>
              </p:ext>
            </p:extLst>
          </p:nvPr>
        </p:nvGraphicFramePr>
        <p:xfrm>
          <a:off x="350376" y="5093810"/>
          <a:ext cx="11485848" cy="1368152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906408920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the book from library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 </a:t>
                      </a:r>
                      <a:r>
                        <a:rPr lang="en-US" sz="2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53300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7031310" y="5905102"/>
            <a:ext cx="116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Ocean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877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40054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you got to do this homework tonight?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120775" indent="-793750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give it to the teacher on Friday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 I meant Monday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2702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Monday? So are you busy tonight?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2702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why?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2702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Shall we go out for a pizza?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27025" hangingPunct="0"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please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04500"/>
              </p:ext>
            </p:extLst>
          </p:nvPr>
        </p:nvGraphicFramePr>
        <p:xfrm>
          <a:off x="360854" y="5096659"/>
          <a:ext cx="11485848" cy="1428685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906408920"/>
                    </a:ext>
                  </a:extLst>
                </a:gridCol>
              </a:tblGrid>
              <a:tr h="14286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461125" algn="l"/>
                          <a:tab pos="8010525" algn="l"/>
                        </a:tabLst>
                      </a:pPr>
                      <a:r>
                        <a:rPr lang="en-US" sz="28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give the homework to the teacher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8932" marR="5893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5330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607374" y="5822516"/>
            <a:ext cx="1462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Monday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107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222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Daisy’s family lived in a flat in the city, but every weekend they drove to the countryside to see Daisy’s grandparents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lived on a farm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2.EPS" descr="id:2147496388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870" y="1138693"/>
            <a:ext cx="4608512" cy="54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car, last Saturday, the family talked about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“It’s so quiet 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Daisy’s mum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like working outside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father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love helping Grandpa with all the animals,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Daisy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we 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Daisy’s mother liked the farm because it was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 enjoyed helping Grandpa with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farm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79382" y="4653136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quiet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005300" y="5176356"/>
            <a:ext cx="3618298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pc="-100">
                <a:cs typeface="宋体" panose="02010600030101010101" pitchFamily="2" charset="-122"/>
              </a:rPr>
              <a:t>（</a:t>
            </a:r>
            <a:r>
              <a:rPr lang="en-US" altLang="zh-CN" spc="-100">
                <a:cs typeface="Times New Roman" panose="02020603050405020304" pitchFamily="18" charset="0"/>
              </a:rPr>
              <a:t>all</a:t>
            </a:r>
            <a:r>
              <a:rPr lang="zh-CN" altLang="zh-CN" spc="-100">
                <a:cs typeface="宋体" panose="02010600030101010101" pitchFamily="2" charset="-122"/>
              </a:rPr>
              <a:t>）</a:t>
            </a:r>
            <a:r>
              <a:rPr lang="zh-CN" altLang="zh-CN" spc="-100">
                <a:cs typeface="Times New Roman" panose="02020603050405020304" pitchFamily="18" charset="0"/>
              </a:rPr>
              <a:t> </a:t>
            </a:r>
            <a:r>
              <a:rPr lang="zh-CN" altLang="zh-CN" spc="-100">
                <a:cs typeface="宋体" panose="02010600030101010101" pitchFamily="2" charset="-122"/>
              </a:rPr>
              <a:t>（</a:t>
            </a:r>
            <a:r>
              <a:rPr lang="en-US" altLang="zh-CN" spc="-100">
                <a:cs typeface="Times New Roman" panose="02020603050405020304" pitchFamily="18" charset="0"/>
              </a:rPr>
              <a:t>the</a:t>
            </a:r>
            <a:r>
              <a:rPr lang="zh-CN" altLang="zh-CN" spc="-100">
                <a:cs typeface="宋体" panose="02010600030101010101" pitchFamily="2" charset="-122"/>
              </a:rPr>
              <a:t>）</a:t>
            </a:r>
            <a:r>
              <a:rPr lang="zh-CN" altLang="zh-CN" spc="-100"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cs typeface="Times New Roman" panose="02020603050405020304" pitchFamily="18" charset="0"/>
              </a:rPr>
              <a:t>animals</a:t>
            </a:r>
            <a:endParaRPr lang="zh-CN" altLang="zh-CN" sz="1050" spc="-1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714</Words>
  <Application>Microsoft Office PowerPoint</Application>
  <PresentationFormat>自定义</PresentationFormat>
  <Paragraphs>72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384</cp:revision>
  <dcterms:created xsi:type="dcterms:W3CDTF">2020-11-06T05:24:00Z</dcterms:created>
  <dcterms:modified xsi:type="dcterms:W3CDTF">2025-06-16T01:36:50Z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